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3BD51-EA42-8902-AD58-07D2FA8C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320738"/>
            <a:ext cx="12192000" cy="55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MS Excel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BCC83-55AA-8C18-2D70-2B480D2E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320738"/>
            <a:ext cx="12192000" cy="55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401</Words>
  <Application>Microsoft Office PowerPoint</Application>
  <PresentationFormat>Widescreen</PresentationFormat>
  <Paragraphs>39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a13074</cp:lastModifiedBy>
  <cp:revision>13</cp:revision>
  <dcterms:created xsi:type="dcterms:W3CDTF">2025-01-20T11:39:00Z</dcterms:created>
  <dcterms:modified xsi:type="dcterms:W3CDTF">2025-09-26T08:18:27Z</dcterms:modified>
</cp:coreProperties>
</file>